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3"/>
  </p:normalViewPr>
  <p:slideViewPr>
    <p:cSldViewPr snapToGrid="0" snapToObjects="1">
      <p:cViewPr varScale="1">
        <p:scale>
          <a:sx n="96" d="100"/>
          <a:sy n="96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8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72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21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02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9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334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491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14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097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136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DA0EFF-CDF1-9342-946B-209BBF16F382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C50CF-DB17-424A-9F13-E39B71F7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72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VR2021: Assignment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Image analysis and rule based methods</a:t>
            </a:r>
          </a:p>
          <a:p>
            <a:r>
              <a:rPr lang="en-US" dirty="0" smtClean="0"/>
              <a:t>10 marks</a:t>
            </a:r>
          </a:p>
          <a:p>
            <a:endParaRPr lang="en-US" dirty="0"/>
          </a:p>
          <a:p>
            <a:r>
              <a:rPr lang="en-US" dirty="0" smtClean="0"/>
              <a:t>Deadline: Feb 7, 2021</a:t>
            </a:r>
          </a:p>
          <a:p>
            <a:r>
              <a:rPr lang="en-US" dirty="0" smtClean="0"/>
              <a:t>Initial 2-page progress report(not graded): Jan 31,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43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you start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 and extra efforts will be appreciated </a:t>
            </a:r>
          </a:p>
          <a:p>
            <a:endParaRPr lang="en-US" dirty="0" smtClean="0"/>
          </a:p>
          <a:p>
            <a:r>
              <a:rPr lang="en-US" dirty="0" smtClean="0"/>
              <a:t>Do not copy code </a:t>
            </a:r>
            <a:r>
              <a:rPr lang="en-US" smtClean="0"/>
              <a:t>or report || Do not share your code or report</a:t>
            </a:r>
            <a:endParaRPr lang="en-US" dirty="0" smtClean="0"/>
          </a:p>
          <a:p>
            <a:r>
              <a:rPr lang="en-US" dirty="0" smtClean="0"/>
              <a:t>If you do so, -10 marks (both source and destination)</a:t>
            </a:r>
          </a:p>
          <a:p>
            <a:endParaRPr lang="en-US" dirty="0" smtClean="0"/>
          </a:p>
          <a:p>
            <a:r>
              <a:rPr lang="en-US" dirty="0" smtClean="0"/>
              <a:t>Expect a call anytime for questions about your assignment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26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 counting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05607"/>
            <a:ext cx="6453809" cy="48403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58538" y="2729948"/>
            <a:ext cx="398890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Write a rule based algorithm to</a:t>
            </a:r>
          </a:p>
          <a:p>
            <a:r>
              <a:rPr lang="en-US" dirty="0"/>
              <a:t>c</a:t>
            </a:r>
            <a:r>
              <a:rPr lang="en-US" dirty="0" smtClean="0"/>
              <a:t>ount the number of books in </a:t>
            </a:r>
          </a:p>
          <a:p>
            <a:r>
              <a:rPr lang="en-US" dirty="0"/>
              <a:t>	</a:t>
            </a:r>
            <a:r>
              <a:rPr lang="en-US" dirty="0" smtClean="0"/>
              <a:t>my shelf</a:t>
            </a:r>
          </a:p>
          <a:p>
            <a:endParaRPr lang="en-US" dirty="0"/>
          </a:p>
          <a:p>
            <a:r>
              <a:rPr lang="en-US" dirty="0" smtClean="0"/>
              <a:t>Check if it generalizes on your shelf/other instances</a:t>
            </a:r>
          </a:p>
          <a:p>
            <a:endParaRPr lang="en-US" dirty="0"/>
          </a:p>
          <a:p>
            <a:r>
              <a:rPr lang="en-US" dirty="0" smtClean="0"/>
              <a:t>Document your observations</a:t>
            </a:r>
          </a:p>
          <a:p>
            <a:endParaRPr lang="en-US" dirty="0"/>
          </a:p>
          <a:p>
            <a:r>
              <a:rPr lang="en-US" dirty="0" smtClean="0"/>
              <a:t>Your hypothesis and attempts are more</a:t>
            </a:r>
          </a:p>
          <a:p>
            <a:r>
              <a:rPr lang="en-US" dirty="0" smtClean="0"/>
              <a:t>Important than accurate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600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Pixels on your 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Take a selfie of yourself</a:t>
            </a:r>
          </a:p>
          <a:p>
            <a:endParaRPr lang="en-US" dirty="0"/>
          </a:p>
          <a:p>
            <a:r>
              <a:rPr lang="en-US" dirty="0" smtClean="0"/>
              <a:t>Write an algorithm to mark out pixels of your face</a:t>
            </a:r>
          </a:p>
          <a:p>
            <a:endParaRPr lang="en-US" dirty="0"/>
          </a:p>
          <a:p>
            <a:r>
              <a:rPr lang="en-US" dirty="0" smtClean="0"/>
              <a:t>See if this works well on your friends (one boy and one girl)</a:t>
            </a:r>
          </a:p>
          <a:p>
            <a:endParaRPr lang="en-US" dirty="0"/>
          </a:p>
          <a:p>
            <a:r>
              <a:rPr lang="en-US" dirty="0" smtClean="0"/>
              <a:t>Try on this image as well. </a:t>
            </a:r>
          </a:p>
          <a:p>
            <a:endParaRPr lang="en-US" dirty="0"/>
          </a:p>
          <a:p>
            <a:r>
              <a:rPr lang="en-US" dirty="0" smtClean="0"/>
              <a:t>Do several experiments and write your observations.</a:t>
            </a:r>
          </a:p>
          <a:p>
            <a:endParaRPr lang="en-US" dirty="0"/>
          </a:p>
          <a:p>
            <a:r>
              <a:rPr lang="en-US" dirty="0" smtClean="0"/>
              <a:t>Your hypothesis and attempts are more important than accurate results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869" y="145774"/>
            <a:ext cx="3644348" cy="242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899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1204</TotalTime>
  <Words>148</Words>
  <Application>Microsoft Macintosh PowerPoint</Application>
  <PresentationFormat>Widescreen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VR2021: Assignment 1</vt:lpstr>
      <vt:lpstr>Before you start</vt:lpstr>
      <vt:lpstr>Book counting</vt:lpstr>
      <vt:lpstr>Pixels on your face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1</dc:title>
  <dc:creator>Microsoft Office User</dc:creator>
  <cp:lastModifiedBy>Microsoft Office User</cp:lastModifiedBy>
  <cp:revision>8</cp:revision>
  <dcterms:created xsi:type="dcterms:W3CDTF">2021-01-20T09:46:07Z</dcterms:created>
  <dcterms:modified xsi:type="dcterms:W3CDTF">2021-01-21T05:50:29Z</dcterms:modified>
</cp:coreProperties>
</file>

<file path=docProps/thumbnail.jpeg>
</file>